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61" r:id="rId2"/>
    <p:sldId id="381" r:id="rId3"/>
    <p:sldId id="258" r:id="rId4"/>
    <p:sldId id="257" r:id="rId5"/>
    <p:sldId id="262" r:id="rId6"/>
    <p:sldId id="263" r:id="rId7"/>
    <p:sldId id="264" r:id="rId8"/>
    <p:sldId id="265" r:id="rId9"/>
    <p:sldId id="266" r:id="rId10"/>
    <p:sldId id="337" r:id="rId11"/>
    <p:sldId id="338" r:id="rId12"/>
    <p:sldId id="267" r:id="rId13"/>
    <p:sldId id="268" r:id="rId14"/>
    <p:sldId id="269" r:id="rId15"/>
    <p:sldId id="347" r:id="rId16"/>
    <p:sldId id="340" r:id="rId17"/>
    <p:sldId id="341" r:id="rId18"/>
    <p:sldId id="348" r:id="rId19"/>
    <p:sldId id="349" r:id="rId20"/>
    <p:sldId id="342" r:id="rId21"/>
    <p:sldId id="343" r:id="rId22"/>
    <p:sldId id="350" r:id="rId23"/>
    <p:sldId id="351" r:id="rId24"/>
    <p:sldId id="344" r:id="rId25"/>
    <p:sldId id="345" r:id="rId26"/>
    <p:sldId id="346" r:id="rId27"/>
    <p:sldId id="352" r:id="rId28"/>
    <p:sldId id="365" r:id="rId29"/>
    <p:sldId id="366" r:id="rId30"/>
    <p:sldId id="353" r:id="rId31"/>
    <p:sldId id="354" r:id="rId32"/>
    <p:sldId id="367" r:id="rId33"/>
    <p:sldId id="368" r:id="rId34"/>
    <p:sldId id="355" r:id="rId35"/>
    <p:sldId id="356" r:id="rId36"/>
    <p:sldId id="357" r:id="rId37"/>
    <p:sldId id="358" r:id="rId38"/>
    <p:sldId id="369" r:id="rId39"/>
    <p:sldId id="359" r:id="rId40"/>
    <p:sldId id="360" r:id="rId41"/>
    <p:sldId id="370" r:id="rId42"/>
    <p:sldId id="371" r:id="rId43"/>
    <p:sldId id="361" r:id="rId44"/>
    <p:sldId id="362" r:id="rId45"/>
    <p:sldId id="363" r:id="rId46"/>
    <p:sldId id="380" r:id="rId47"/>
    <p:sldId id="339" r:id="rId48"/>
    <p:sldId id="335" r:id="rId49"/>
    <p:sldId id="336" r:id="rId50"/>
  </p:sldIdLst>
  <p:sldSz cx="12192000" cy="6858000"/>
  <p:notesSz cx="6858000" cy="9144000"/>
  <p:embeddedFontLst>
    <p:embeddedFont>
      <p:font typeface="Quattrocento Sans" panose="020B0502050000020003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igHIlMf0wmO44L54iqL7oinKll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64"/>
    <a:srgbClr val="0064C8"/>
    <a:srgbClr val="E13232"/>
    <a:srgbClr val="9600FF"/>
    <a:srgbClr val="32AFAF"/>
    <a:srgbClr val="ED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48889" autoAdjust="0"/>
  </p:normalViewPr>
  <p:slideViewPr>
    <p:cSldViewPr snapToGrid="0" showGuides="1">
      <p:cViewPr varScale="1">
        <p:scale>
          <a:sx n="67" d="100"/>
          <a:sy n="67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7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Sec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achievement.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629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minutes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109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49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279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593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00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minutes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771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228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69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minutes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653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71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Sec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achievement.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25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233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15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minutes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758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75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909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676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420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514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minutes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795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90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Sec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978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Sec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188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Sec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836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minutes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281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593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261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006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319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387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minutes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909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69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Sec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58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702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minutes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9831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471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414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305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917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minutes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829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Sec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646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Sec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6349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10 Sec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What are you willing to achieve?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Purpose of achievement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Steps need to be taken to complete this.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72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931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b="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i="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10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204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99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Duration: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5 minutes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Arial"/>
              <a:buNone/>
            </a:pPr>
            <a:r>
              <a:rPr lang="en-US" b="1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Facilitator notes: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WHAT: 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WHY:</a:t>
            </a: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HOW: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F5C68-19C6-4082-A602-0FE23B16C97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80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Imagery - O1">
  <p:cSld name="Text Slide with Imagery - O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423170" y="315337"/>
            <a:ext cx="5719935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2"/>
          </p:nvPr>
        </p:nvSpPr>
        <p:spPr>
          <a:xfrm>
            <a:off x="423170" y="1791979"/>
            <a:ext cx="5719935" cy="394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>
            <a:spLocks noGrp="1"/>
          </p:cNvSpPr>
          <p:nvPr>
            <p:ph type="pic" idx="3"/>
          </p:nvPr>
        </p:nvSpPr>
        <p:spPr>
          <a:xfrm>
            <a:off x="6350924" y="0"/>
            <a:ext cx="584107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Slide - Line Graph - O2">
  <p:cSld name="Graph Slide - Line Graph - O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31"/>
          <p:cNvCxnSpPr/>
          <p:nvPr/>
        </p:nvCxnSpPr>
        <p:spPr>
          <a:xfrm>
            <a:off x="415666" y="6343650"/>
            <a:ext cx="9734205" cy="0"/>
          </a:xfrm>
          <a:prstGeom prst="straightConnector1">
            <a:avLst/>
          </a:prstGeom>
          <a:noFill/>
          <a:ln w="25400" cap="flat" cmpd="sng">
            <a:solidFill>
              <a:srgbClr val="FF00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p31"/>
          <p:cNvSpPr txBox="1">
            <a:spLocks noGrp="1"/>
          </p:cNvSpPr>
          <p:nvPr>
            <p:ph type="body" idx="1"/>
          </p:nvPr>
        </p:nvSpPr>
        <p:spPr>
          <a:xfrm>
            <a:off x="423170" y="315337"/>
            <a:ext cx="5719935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1"/>
          <p:cNvSpPr>
            <a:spLocks noGrp="1"/>
          </p:cNvSpPr>
          <p:nvPr>
            <p:ph type="chart" idx="2"/>
          </p:nvPr>
        </p:nvSpPr>
        <p:spPr>
          <a:xfrm>
            <a:off x="423170" y="1105451"/>
            <a:ext cx="11346555" cy="463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body" idx="3"/>
          </p:nvPr>
        </p:nvSpPr>
        <p:spPr>
          <a:xfrm>
            <a:off x="6265329" y="315337"/>
            <a:ext cx="5503501" cy="67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3" name="Google Shape;113;p31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Slide - Pie Graph - O3">
  <p:cSld name="Graph Slide - Pie Graph - O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32"/>
          <p:cNvCxnSpPr/>
          <p:nvPr/>
        </p:nvCxnSpPr>
        <p:spPr>
          <a:xfrm>
            <a:off x="415666" y="6343650"/>
            <a:ext cx="9734205" cy="0"/>
          </a:xfrm>
          <a:prstGeom prst="straightConnector1">
            <a:avLst/>
          </a:prstGeom>
          <a:noFill/>
          <a:ln w="25400" cap="flat" cmpd="sng">
            <a:solidFill>
              <a:srgbClr val="9600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32"/>
          <p:cNvSpPr txBox="1">
            <a:spLocks noGrp="1"/>
          </p:cNvSpPr>
          <p:nvPr>
            <p:ph type="body" idx="1"/>
          </p:nvPr>
        </p:nvSpPr>
        <p:spPr>
          <a:xfrm>
            <a:off x="423170" y="329704"/>
            <a:ext cx="5719935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32"/>
          <p:cNvSpPr>
            <a:spLocks noGrp="1"/>
          </p:cNvSpPr>
          <p:nvPr>
            <p:ph type="chart" idx="2"/>
          </p:nvPr>
        </p:nvSpPr>
        <p:spPr>
          <a:xfrm>
            <a:off x="6265329" y="329704"/>
            <a:ext cx="5504396" cy="54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body" idx="3"/>
          </p:nvPr>
        </p:nvSpPr>
        <p:spPr>
          <a:xfrm>
            <a:off x="423170" y="1806346"/>
            <a:ext cx="5719935" cy="394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1" name="Google Shape;121;p32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- 2 Column - O2">
  <p:cSld name="Text Slide - 2 Column - O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33"/>
          <p:cNvCxnSpPr/>
          <p:nvPr/>
        </p:nvCxnSpPr>
        <p:spPr>
          <a:xfrm>
            <a:off x="415666" y="6343650"/>
            <a:ext cx="9734205" cy="0"/>
          </a:xfrm>
          <a:prstGeom prst="straightConnector1">
            <a:avLst/>
          </a:prstGeom>
          <a:noFill/>
          <a:ln w="25400" cap="flat" cmpd="sng">
            <a:solidFill>
              <a:srgbClr val="FF009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33"/>
          <p:cNvCxnSpPr/>
          <p:nvPr/>
        </p:nvCxnSpPr>
        <p:spPr>
          <a:xfrm>
            <a:off x="7697198" y="2914650"/>
            <a:ext cx="2959720" cy="0"/>
          </a:xfrm>
          <a:prstGeom prst="straightConnector1">
            <a:avLst/>
          </a:prstGeom>
          <a:noFill/>
          <a:ln w="25400" cap="flat" cmpd="sng">
            <a:solidFill>
              <a:srgbClr val="FF00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33"/>
          <p:cNvSpPr txBox="1">
            <a:spLocks noGrp="1"/>
          </p:cNvSpPr>
          <p:nvPr>
            <p:ph type="body" idx="1"/>
          </p:nvPr>
        </p:nvSpPr>
        <p:spPr>
          <a:xfrm>
            <a:off x="423170" y="315337"/>
            <a:ext cx="11342598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body" idx="2"/>
          </p:nvPr>
        </p:nvSpPr>
        <p:spPr>
          <a:xfrm>
            <a:off x="6341832" y="1791978"/>
            <a:ext cx="5423936" cy="374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body" idx="3"/>
          </p:nvPr>
        </p:nvSpPr>
        <p:spPr>
          <a:xfrm>
            <a:off x="423170" y="1791979"/>
            <a:ext cx="5146357" cy="374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0" name="Google Shape;130;p33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- 2 Column - O3">
  <p:cSld name="Text Slide - 2 Column - O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34"/>
          <p:cNvCxnSpPr/>
          <p:nvPr/>
        </p:nvCxnSpPr>
        <p:spPr>
          <a:xfrm>
            <a:off x="415666" y="6343650"/>
            <a:ext cx="9734205" cy="0"/>
          </a:xfrm>
          <a:prstGeom prst="straightConnector1">
            <a:avLst/>
          </a:prstGeom>
          <a:noFill/>
          <a:ln w="25400" cap="flat" cmpd="sng">
            <a:solidFill>
              <a:srgbClr val="96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34"/>
          <p:cNvCxnSpPr/>
          <p:nvPr/>
        </p:nvCxnSpPr>
        <p:spPr>
          <a:xfrm>
            <a:off x="6528141" y="3048000"/>
            <a:ext cx="5237627" cy="0"/>
          </a:xfrm>
          <a:prstGeom prst="straightConnector1">
            <a:avLst/>
          </a:prstGeom>
          <a:noFill/>
          <a:ln w="25400" cap="flat" cmpd="sng">
            <a:solidFill>
              <a:srgbClr val="9600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" name="Google Shape;134;p34"/>
          <p:cNvCxnSpPr/>
          <p:nvPr/>
        </p:nvCxnSpPr>
        <p:spPr>
          <a:xfrm>
            <a:off x="509214" y="3048000"/>
            <a:ext cx="5345863" cy="0"/>
          </a:xfrm>
          <a:prstGeom prst="straightConnector1">
            <a:avLst/>
          </a:prstGeom>
          <a:noFill/>
          <a:ln w="25400" cap="flat" cmpd="sng">
            <a:solidFill>
              <a:srgbClr val="FF00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423170" y="317170"/>
            <a:ext cx="11342598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423170" y="1793813"/>
            <a:ext cx="5426999" cy="12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3"/>
          </p:nvPr>
        </p:nvSpPr>
        <p:spPr>
          <a:xfrm>
            <a:off x="423170" y="3218773"/>
            <a:ext cx="5426999" cy="215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4"/>
          </p:nvPr>
        </p:nvSpPr>
        <p:spPr>
          <a:xfrm>
            <a:off x="6420683" y="1793813"/>
            <a:ext cx="5345085" cy="12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5"/>
          </p:nvPr>
        </p:nvSpPr>
        <p:spPr>
          <a:xfrm>
            <a:off x="6420683" y="3218773"/>
            <a:ext cx="5345085" cy="215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2" name="Google Shape;142;p34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bg>
      <p:bgPr>
        <a:solidFill>
          <a:srgbClr val="19003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5"/>
          <p:cNvPicPr preferRelativeResize="0"/>
          <p:nvPr/>
        </p:nvPicPr>
        <p:blipFill rotWithShape="1">
          <a:blip r:embed="rId2">
            <a:alphaModFix/>
          </a:blip>
          <a:srcRect t="10365" r="4043" b="8112"/>
          <a:stretch/>
        </p:blipFill>
        <p:spPr>
          <a:xfrm>
            <a:off x="15875" y="0"/>
            <a:ext cx="121761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5"/>
          <p:cNvSpPr txBox="1">
            <a:spLocks noGrp="1"/>
          </p:cNvSpPr>
          <p:nvPr>
            <p:ph type="body" idx="1"/>
          </p:nvPr>
        </p:nvSpPr>
        <p:spPr>
          <a:xfrm>
            <a:off x="418017" y="322048"/>
            <a:ext cx="5177384" cy="156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-396" r="-190"/>
          <a:stretch/>
        </p:blipFill>
        <p:spPr>
          <a:xfrm>
            <a:off x="225425" y="6308079"/>
            <a:ext cx="1944000" cy="2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8DF7-D6C3-4D18-A175-34A24BABE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C7012-11ED-C645-261D-F7B59F03C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57DC2-1FCF-3CE0-8BCE-0C93D6BDA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D3105-8ECB-4E94-86A4-0A7B418B7F58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FFB87-B7FD-E268-EA11-2B1BEB7A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A3833-F880-1D87-32CA-8A83E15D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C2004-3A49-40A6-A394-3555D1F8DC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13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- 1 Column">
  <p:cSld name="Text Slide - 1 Colum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423170" y="315337"/>
            <a:ext cx="11342598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423170" y="1791979"/>
            <a:ext cx="11342598" cy="394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0" name="Google Shape;60;p23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- 2 column - O1">
  <p:cSld name="Text Slide - 2 column - O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body" idx="1"/>
          </p:nvPr>
        </p:nvSpPr>
        <p:spPr>
          <a:xfrm>
            <a:off x="423170" y="315337"/>
            <a:ext cx="11342598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2"/>
          </p:nvPr>
        </p:nvSpPr>
        <p:spPr>
          <a:xfrm>
            <a:off x="423170" y="1791980"/>
            <a:ext cx="5474710" cy="12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3"/>
          </p:nvPr>
        </p:nvSpPr>
        <p:spPr>
          <a:xfrm>
            <a:off x="423170" y="3216940"/>
            <a:ext cx="5474710" cy="215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4"/>
          </p:nvPr>
        </p:nvSpPr>
        <p:spPr>
          <a:xfrm>
            <a:off x="6291058" y="1791980"/>
            <a:ext cx="5474710" cy="12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5"/>
          </p:nvPr>
        </p:nvSpPr>
        <p:spPr>
          <a:xfrm>
            <a:off x="6291058" y="3216940"/>
            <a:ext cx="5474710" cy="215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9" name="Google Shape;69;p24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Slide - Bar Graph">
  <p:cSld name="Graph Slide - Bar Graph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>
            <a:spLocks noGrp="1"/>
          </p:cNvSpPr>
          <p:nvPr>
            <p:ph type="body" idx="1"/>
          </p:nvPr>
        </p:nvSpPr>
        <p:spPr>
          <a:xfrm>
            <a:off x="423170" y="315337"/>
            <a:ext cx="5719935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5"/>
          <p:cNvSpPr>
            <a:spLocks noGrp="1"/>
          </p:cNvSpPr>
          <p:nvPr>
            <p:ph type="chart" idx="2"/>
          </p:nvPr>
        </p:nvSpPr>
        <p:spPr>
          <a:xfrm>
            <a:off x="423170" y="1105451"/>
            <a:ext cx="11346555" cy="463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3"/>
          </p:nvPr>
        </p:nvSpPr>
        <p:spPr>
          <a:xfrm>
            <a:off x="6265329" y="315337"/>
            <a:ext cx="5503501" cy="67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25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Slide - Line Graph">
  <p:cSld name="Graph Slide - Line Graph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>
            <a:spLocks noGrp="1"/>
          </p:cNvSpPr>
          <p:nvPr>
            <p:ph type="body" idx="1"/>
          </p:nvPr>
        </p:nvSpPr>
        <p:spPr>
          <a:xfrm>
            <a:off x="423170" y="315337"/>
            <a:ext cx="5719935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6"/>
          <p:cNvSpPr>
            <a:spLocks noGrp="1"/>
          </p:cNvSpPr>
          <p:nvPr>
            <p:ph type="chart" idx="2"/>
          </p:nvPr>
        </p:nvSpPr>
        <p:spPr>
          <a:xfrm>
            <a:off x="423170" y="1105451"/>
            <a:ext cx="11346555" cy="463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3"/>
          </p:nvPr>
        </p:nvSpPr>
        <p:spPr>
          <a:xfrm>
            <a:off x="6265329" y="315337"/>
            <a:ext cx="5503501" cy="67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3" name="Google Shape;83;p26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Slide - Pie Graph">
  <p:cSld name="Graph Slide - Pie Graph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>
            <a:spLocks noGrp="1"/>
          </p:cNvSpPr>
          <p:nvPr>
            <p:ph type="body" idx="1"/>
          </p:nvPr>
        </p:nvSpPr>
        <p:spPr>
          <a:xfrm>
            <a:off x="423170" y="315338"/>
            <a:ext cx="5719935" cy="6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27"/>
          <p:cNvSpPr>
            <a:spLocks noGrp="1"/>
          </p:cNvSpPr>
          <p:nvPr>
            <p:ph type="chart" idx="2"/>
          </p:nvPr>
        </p:nvSpPr>
        <p:spPr>
          <a:xfrm>
            <a:off x="6265329" y="315338"/>
            <a:ext cx="5504396" cy="54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3"/>
          </p:nvPr>
        </p:nvSpPr>
        <p:spPr>
          <a:xfrm>
            <a:off x="423170" y="1791980"/>
            <a:ext cx="5719935" cy="394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rgbClr val="40404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2">
            <a:alphaModFix/>
          </a:blip>
          <a:srcRect l="-250" r="-98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O2">
  <p:cSld name="Section Divider - O2">
    <p:bg>
      <p:bgPr>
        <a:solidFill>
          <a:srgbClr val="19003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>
            <a:spLocks noGrp="1"/>
          </p:cNvSpPr>
          <p:nvPr>
            <p:ph type="body" idx="1"/>
          </p:nvPr>
        </p:nvSpPr>
        <p:spPr>
          <a:xfrm>
            <a:off x="423170" y="344517"/>
            <a:ext cx="11342598" cy="535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96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FF96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28"/>
          <p:cNvPicPr preferRelativeResize="0"/>
          <p:nvPr/>
        </p:nvPicPr>
        <p:blipFill rotWithShape="1">
          <a:blip r:embed="rId2">
            <a:alphaModFix/>
          </a:blip>
          <a:srcRect t="173" b="173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O3">
  <p:cSld name="Section Divider - O3">
    <p:bg>
      <p:bgPr>
        <a:solidFill>
          <a:srgbClr val="19003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 txBox="1">
            <a:spLocks noGrp="1"/>
          </p:cNvSpPr>
          <p:nvPr>
            <p:ph type="body" idx="1"/>
          </p:nvPr>
        </p:nvSpPr>
        <p:spPr>
          <a:xfrm>
            <a:off x="423170" y="344517"/>
            <a:ext cx="11342598" cy="535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600FF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9600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>
            <a:alphaModFix/>
          </a:blip>
          <a:srcRect t="173" b="173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O4">
  <p:cSld name="Section Divider - O4">
    <p:bg>
      <p:bgPr>
        <a:solidFill>
          <a:srgbClr val="19003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>
            <a:spLocks noGrp="1"/>
          </p:cNvSpPr>
          <p:nvPr>
            <p:ph type="body" idx="1"/>
          </p:nvPr>
        </p:nvSpPr>
        <p:spPr>
          <a:xfrm>
            <a:off x="423170" y="344517"/>
            <a:ext cx="11342598" cy="535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6FF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0096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ftr" idx="11"/>
          </p:nvPr>
        </p:nvSpPr>
        <p:spPr>
          <a:xfrm>
            <a:off x="415925" y="6399213"/>
            <a:ext cx="2079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sldNum" idx="12"/>
          </p:nvPr>
        </p:nvSpPr>
        <p:spPr>
          <a:xfrm>
            <a:off x="3141663" y="6375400"/>
            <a:ext cx="746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30"/>
          <p:cNvPicPr preferRelativeResize="0"/>
          <p:nvPr/>
        </p:nvPicPr>
        <p:blipFill rotWithShape="1">
          <a:blip r:embed="rId2">
            <a:alphaModFix/>
          </a:blip>
          <a:srcRect t="173" b="173"/>
          <a:stretch/>
        </p:blipFill>
        <p:spPr>
          <a:xfrm>
            <a:off x="10208175" y="6227714"/>
            <a:ext cx="1944000" cy="2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F04FE-292C-349C-803A-9F9269FD6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8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D717E4-05DF-35FD-2F36-183E02AC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6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C10FF0-E204-7349-7D47-005B8BA39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7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916C15D-55C5-7219-171E-3C81837F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DE8F3E-8B97-813C-54C4-DAE0749C3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1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1899AAB-ED6C-AC1A-5E0F-A00B164F2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2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3E4944-4624-28B9-4AA7-AB810B9F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3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FA4BEB-863F-684E-1B29-BAACEA1DC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5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8FBCDFE-435B-D5FC-70F5-166FA84F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4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CA656-AAA9-18F0-B410-AD739D81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2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EE8736-10A6-30AD-BBCF-D000DD222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6ACBA1-8CEC-7BB3-B710-189BD559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1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D22822E-935A-A453-2D27-EBDAAB14D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34E0CA-0777-AFBF-4F9E-AE7DEC799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78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537311-B340-C4B6-9BB2-F26D32AB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87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7FAF32-6461-2534-E2F5-203FA85B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88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54A7B1-6F39-CA95-5118-A2A60D6BB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5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799929-C435-AA6E-C50E-1ADB7118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50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0932C6-9062-9FEA-65A9-C7F548C14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FF71D4-0304-ADFC-A80D-FC1A7677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82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F765A3-06C8-4130-9661-EAF41831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56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FB28DA-68EE-F5D3-4415-35586478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0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088FD7-C599-6016-1B1E-30129DAC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1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3D85AA-5D5A-6147-307E-7745379D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510F2A-67EB-DD6E-1395-4ED0F16C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39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7A52E4A-04B1-FAA9-8C52-A40C46B8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2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D61743-D53F-5053-0C30-37608364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1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71CB253-D2C7-3BDE-EEFC-9DB2AAD6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3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E75147-4913-2676-87FF-C321E4E7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25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33283E-C1ED-7E18-B992-DC6E092A5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96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845A47-3AA8-B806-9557-377CAF7D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13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CD99E1-9F71-83E3-B20D-620CCE74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35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743EEF7-4503-0231-A2DC-694942CC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4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79968E-B183-B791-A706-7A8286FDB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63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FCAFED-271A-BA43-47A5-3657E0C0A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72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005B38-C454-8AE9-2F54-41A60CDB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6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8B6012-0BB2-5832-DEF5-32998064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78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B4A392-065E-6968-42B3-D2A671BA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2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90427C-E79A-6154-8BAC-818C45B8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63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1C6AA2-8882-07D3-ADF4-E2BC11F4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42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8089F4-8BF1-44EC-69FC-62C0786F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28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746AD41-B2F7-C7A0-6BA1-67C249CC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24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29D4E92-8DC6-2A0B-DFFD-6C6409BA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23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145559-C099-453D-1A45-EDA3AE0E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6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3762C7-D8CF-2389-93FB-CCEE258A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0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DEA93-98B0-194A-B6DC-CAF88579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2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BD4F21-12BD-E5AD-72DC-6CD7F7AC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4B2D50-AA24-D006-8C82-3B009748A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6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AD3890-D4AB-6AB9-B9D2-D067DCA60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ata Neu Color Value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95"/>
      </a:accent1>
      <a:accent2>
        <a:srgbClr val="FF9500"/>
      </a:accent2>
      <a:accent3>
        <a:srgbClr val="9500FF"/>
      </a:accent3>
      <a:accent4>
        <a:srgbClr val="0095FF"/>
      </a:accent4>
      <a:accent5>
        <a:srgbClr val="FF0095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968</Words>
  <Application>Microsoft Office PowerPoint</Application>
  <PresentationFormat>Widescreen</PresentationFormat>
  <Paragraphs>468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Noto Sans Symbols</vt:lpstr>
      <vt:lpstr>Calibri</vt:lpstr>
      <vt:lpstr>Quattrocento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Praveer Trivedi</dc:creator>
  <cp:lastModifiedBy>Sonali Patwe</cp:lastModifiedBy>
  <cp:revision>11</cp:revision>
  <dcterms:created xsi:type="dcterms:W3CDTF">2022-01-07T06:27:03Z</dcterms:created>
  <dcterms:modified xsi:type="dcterms:W3CDTF">2024-01-29T13:18:33Z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0x0101005082727D3EF92947A3F7F93E5F4A760A</vt:lpwstr>
  </property>
  <property fmtid="{D5CDD505-2E9C-101B-9397-08002B2CF9AE}" pid="3" name="MediaServiceImageTags">
    <vt:lpwstr/>
  </property>
</Properties>
</file>